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</p:sldIdLst>
  <p:sldSz cx="3911600" cy="3124200"/>
  <p:notesSz cx="3911600" cy="3124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65" d="100"/>
          <a:sy n="265" d="100"/>
        </p:scale>
        <p:origin x="1776" y="2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580" y="125113"/>
            <a:ext cx="3520440" cy="5207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5580" y="728981"/>
            <a:ext cx="3520440" cy="20618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95580" y="2895671"/>
            <a:ext cx="912707" cy="166335"/>
          </a:xfrm>
          <a:prstGeom prst="rect">
            <a:avLst/>
          </a:prstGeom>
        </p:spPr>
        <p:txBody>
          <a:bodyPr/>
          <a:lstStyle/>
          <a:p>
            <a:fld id="{1C3CA703-CEBC-4923-9A76-CA33A6453F93}" type="datetimeFigureOut">
              <a:rPr lang="ru-RU" smtClean="0"/>
              <a:pPr/>
              <a:t>05.08.2015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336463" y="2895671"/>
            <a:ext cx="1238674" cy="16633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803314" y="2895671"/>
            <a:ext cx="912707" cy="166335"/>
          </a:xfrm>
          <a:prstGeom prst="rect">
            <a:avLst/>
          </a:prstGeom>
        </p:spPr>
        <p:txBody>
          <a:bodyPr/>
          <a:lstStyle/>
          <a:p>
            <a:fld id="{0B830078-1F82-4AB4-8DD8-31CD570DCE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72965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3"/>
            <a:ext cx="3901438" cy="31211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3"/>
            <a:ext cx="3901438" cy="31211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3"/>
            <a:ext cx="3901438" cy="31211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3"/>
            <a:ext cx="3901438" cy="31211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3"/>
            <a:ext cx="3901438" cy="31211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3"/>
            <a:ext cx="3901438" cy="31211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3"/>
            <a:ext cx="3901438" cy="31211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3"/>
            <a:ext cx="3901438" cy="31211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-3"/>
            <a:ext cx="3907917" cy="3124203"/>
            <a:chOff x="0" y="-3"/>
            <a:chExt cx="3907917" cy="3124203"/>
          </a:xfrm>
        </p:grpSpPr>
        <p:sp>
          <p:nvSpPr>
            <p:cNvPr id="31" name="object 2"/>
            <p:cNvSpPr/>
            <p:nvPr/>
          </p:nvSpPr>
          <p:spPr>
            <a:xfrm>
              <a:off x="0" y="-3"/>
              <a:ext cx="3901438" cy="312115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pic>
          <p:nvPicPr>
            <p:cNvPr id="5122" name="Picture 2" descr="C:\Users\ikh\Desktop\Тамле\новинка_4.jpg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t="20732"/>
            <a:stretch/>
          </p:blipFill>
          <p:spPr bwMode="auto">
            <a:xfrm>
              <a:off x="2667" y="647700"/>
              <a:ext cx="3905250" cy="2476500"/>
            </a:xfrm>
            <a:prstGeom prst="rect">
              <a:avLst/>
            </a:prstGeom>
            <a:noFill/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472"/>
            <a:stretch/>
          </p:blipFill>
          <p:spPr>
            <a:xfrm>
              <a:off x="3175" y="639497"/>
              <a:ext cx="3904742" cy="2484296"/>
            </a:xfrm>
            <a:prstGeom prst="rect">
              <a:avLst/>
            </a:prstGeom>
          </p:spPr>
        </p:pic>
        <p:pic>
          <p:nvPicPr>
            <p:cNvPr id="4" name="Picture 2" descr="C:\Users\ikh\Desktop\Тамле\новинка_4.jpg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t="20732" r="78376"/>
            <a:stretch/>
          </p:blipFill>
          <p:spPr bwMode="auto">
            <a:xfrm>
              <a:off x="4197" y="647700"/>
              <a:ext cx="844480" cy="2476500"/>
            </a:xfrm>
            <a:prstGeom prst="rect">
              <a:avLst/>
            </a:prstGeom>
            <a:noFill/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5876" y="761533"/>
              <a:ext cx="310853" cy="387362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0556" y="754869"/>
              <a:ext cx="379302" cy="415125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5094" y="1313040"/>
              <a:ext cx="285381" cy="387450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2999" y="1313040"/>
              <a:ext cx="316312" cy="387450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9869" y="1959816"/>
              <a:ext cx="266860" cy="387450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4922" y="1959816"/>
              <a:ext cx="314936" cy="38745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777222" y="806455"/>
              <a:ext cx="755335" cy="297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352"/>
                </a:lnSpc>
              </a:pPr>
              <a:r>
                <a:rPr lang="en-US" sz="340" b="1" dirty="0" smtClean="0">
                  <a:solidFill>
                    <a:srgbClr val="48321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HOMEMADE EGG NOODLE</a:t>
              </a:r>
              <a:endParaRPr lang="ru-RU" sz="340" b="1" dirty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ts val="352"/>
                </a:lnSpc>
              </a:pPr>
              <a:r>
                <a:rPr lang="en-US" sz="340" dirty="0" smtClean="0">
                  <a:solidFill>
                    <a:srgbClr val="48321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Weight</a:t>
              </a:r>
              <a:r>
                <a:rPr lang="ru-RU" sz="340" dirty="0" smtClean="0">
                  <a:solidFill>
                    <a:srgbClr val="48321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ru-RU" sz="340" dirty="0">
                  <a:solidFill>
                    <a:srgbClr val="48321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150 </a:t>
              </a:r>
              <a:r>
                <a:rPr lang="en-US" sz="340" dirty="0" smtClean="0">
                  <a:solidFill>
                    <a:srgbClr val="48321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</a:t>
              </a:r>
              <a:r>
                <a:rPr lang="ru-RU" sz="340" dirty="0" smtClean="0">
                  <a:solidFill>
                    <a:srgbClr val="48321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340" dirty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ts val="352"/>
                </a:lnSpc>
              </a:pPr>
              <a:r>
                <a:rPr lang="en-US" sz="340" dirty="0" smtClean="0">
                  <a:solidFill>
                    <a:srgbClr val="48321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Package</a:t>
              </a:r>
              <a:r>
                <a:rPr lang="ru-RU" sz="340" dirty="0" smtClean="0">
                  <a:solidFill>
                    <a:srgbClr val="48321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 </a:t>
              </a:r>
              <a:r>
                <a:rPr lang="en-US" sz="340" dirty="0" smtClean="0">
                  <a:solidFill>
                    <a:srgbClr val="48321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PVC</a:t>
              </a:r>
              <a:endParaRPr lang="ru-RU" sz="340" dirty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ts val="352"/>
                </a:lnSpc>
              </a:pPr>
              <a:r>
                <a:rPr lang="en-US" sz="340" dirty="0" smtClean="0">
                  <a:solidFill>
                    <a:srgbClr val="48321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Number of units:</a:t>
              </a:r>
              <a:r>
                <a:rPr lang="ru-RU" sz="340" dirty="0" smtClean="0">
                  <a:solidFill>
                    <a:srgbClr val="48321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340" dirty="0">
                  <a:solidFill>
                    <a:srgbClr val="48321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72559" y="1345830"/>
              <a:ext cx="755335" cy="297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352"/>
                </a:lnSpc>
              </a:pPr>
              <a:r>
                <a:rPr lang="en-US" sz="340" b="1" dirty="0" smtClean="0">
                  <a:solidFill>
                    <a:srgbClr val="48321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HOMEMADE EGG NOODLE</a:t>
              </a:r>
              <a:endParaRPr lang="ru-RU" sz="340" b="1" dirty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ts val="352"/>
                </a:lnSpc>
              </a:pPr>
              <a:r>
                <a:rPr lang="en-US" sz="340" dirty="0" smtClean="0">
                  <a:solidFill>
                    <a:srgbClr val="48321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Weight</a:t>
              </a:r>
              <a:r>
                <a:rPr lang="ru-RU" sz="340" dirty="0" smtClean="0">
                  <a:solidFill>
                    <a:srgbClr val="48321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340" dirty="0" smtClean="0">
                  <a:solidFill>
                    <a:srgbClr val="48321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  <a:r>
                <a:rPr lang="ru-RU" sz="340" dirty="0" smtClean="0">
                  <a:solidFill>
                    <a:srgbClr val="48321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 </a:t>
              </a:r>
              <a:r>
                <a:rPr lang="en-US" sz="340" dirty="0" smtClean="0">
                  <a:solidFill>
                    <a:srgbClr val="48321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</a:t>
              </a:r>
              <a:r>
                <a:rPr lang="ru-RU" sz="340" dirty="0" smtClean="0">
                  <a:solidFill>
                    <a:srgbClr val="48321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340" dirty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ts val="352"/>
                </a:lnSpc>
              </a:pPr>
              <a:r>
                <a:rPr lang="en-US" sz="340" dirty="0" smtClean="0">
                  <a:solidFill>
                    <a:srgbClr val="48321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Package</a:t>
              </a:r>
              <a:r>
                <a:rPr lang="ru-RU" sz="340" dirty="0" smtClean="0">
                  <a:solidFill>
                    <a:srgbClr val="48321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 </a:t>
              </a:r>
              <a:r>
                <a:rPr lang="en-US" sz="340" dirty="0" smtClean="0">
                  <a:solidFill>
                    <a:srgbClr val="48321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PVC</a:t>
              </a:r>
              <a:endParaRPr lang="ru-RU" sz="340" dirty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ts val="352"/>
                </a:lnSpc>
              </a:pPr>
              <a:r>
                <a:rPr lang="en-US" sz="340" dirty="0" smtClean="0">
                  <a:solidFill>
                    <a:srgbClr val="48321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Number of units:</a:t>
              </a:r>
              <a:r>
                <a:rPr lang="ru-RU" sz="340" dirty="0" smtClean="0">
                  <a:solidFill>
                    <a:srgbClr val="48321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  <a:r>
                <a:rPr lang="en-US" sz="340" dirty="0" smtClean="0">
                  <a:solidFill>
                    <a:srgbClr val="48321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340" dirty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78646" y="1959816"/>
              <a:ext cx="755335" cy="297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352"/>
                </a:lnSpc>
              </a:pPr>
              <a:r>
                <a:rPr lang="en-US" sz="340" b="1" dirty="0" smtClean="0">
                  <a:solidFill>
                    <a:srgbClr val="48321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HOMEMADE EGG NOODLE</a:t>
              </a:r>
              <a:endParaRPr lang="ru-RU" sz="340" b="1" dirty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ts val="352"/>
                </a:lnSpc>
              </a:pPr>
              <a:r>
                <a:rPr lang="en-US" sz="340" dirty="0" smtClean="0">
                  <a:solidFill>
                    <a:srgbClr val="48321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Weight</a:t>
              </a:r>
              <a:r>
                <a:rPr lang="ru-RU" sz="340" dirty="0" smtClean="0">
                  <a:solidFill>
                    <a:srgbClr val="48321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340" dirty="0">
                  <a:solidFill>
                    <a:srgbClr val="48321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n-US" sz="340" dirty="0" smtClean="0">
                  <a:solidFill>
                    <a:srgbClr val="48321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ru-RU" sz="340" dirty="0" smtClean="0">
                  <a:solidFill>
                    <a:srgbClr val="48321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 </a:t>
              </a:r>
              <a:r>
                <a:rPr lang="en-US" sz="340" dirty="0" smtClean="0">
                  <a:solidFill>
                    <a:srgbClr val="48321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</a:t>
              </a:r>
              <a:r>
                <a:rPr lang="ru-RU" sz="340" dirty="0" smtClean="0">
                  <a:solidFill>
                    <a:srgbClr val="48321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340" dirty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ts val="352"/>
                </a:lnSpc>
              </a:pPr>
              <a:r>
                <a:rPr lang="en-US" sz="340" dirty="0" smtClean="0">
                  <a:solidFill>
                    <a:srgbClr val="48321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Package</a:t>
              </a:r>
              <a:r>
                <a:rPr lang="ru-RU" sz="340" dirty="0" smtClean="0">
                  <a:solidFill>
                    <a:srgbClr val="48321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340" dirty="0" smtClean="0">
                  <a:solidFill>
                    <a:srgbClr val="48321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box</a:t>
              </a:r>
              <a:endParaRPr lang="ru-RU" sz="340" dirty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ts val="352"/>
                </a:lnSpc>
              </a:pPr>
              <a:r>
                <a:rPr lang="en-US" sz="340" dirty="0" smtClean="0">
                  <a:solidFill>
                    <a:srgbClr val="48321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Number of units:</a:t>
              </a:r>
              <a:r>
                <a:rPr lang="ru-RU" sz="340" dirty="0" smtClean="0">
                  <a:solidFill>
                    <a:srgbClr val="48321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  <a:r>
                <a:rPr lang="en-US" sz="340" dirty="0" smtClean="0">
                  <a:solidFill>
                    <a:srgbClr val="48321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340" dirty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72558" y="2552700"/>
              <a:ext cx="755335" cy="297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352"/>
                </a:lnSpc>
              </a:pPr>
              <a:r>
                <a:rPr lang="en-US" sz="340" b="1" dirty="0" smtClean="0">
                  <a:solidFill>
                    <a:srgbClr val="48321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HOMEMADE EGG NOODLE</a:t>
              </a:r>
              <a:endParaRPr lang="ru-RU" sz="340" b="1" dirty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ts val="352"/>
                </a:lnSpc>
              </a:pPr>
              <a:r>
                <a:rPr lang="en-US" sz="340" dirty="0" smtClean="0">
                  <a:solidFill>
                    <a:srgbClr val="48321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Weight</a:t>
              </a:r>
              <a:r>
                <a:rPr lang="ru-RU" sz="340" dirty="0" smtClean="0">
                  <a:solidFill>
                    <a:srgbClr val="48321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340" dirty="0">
                  <a:solidFill>
                    <a:srgbClr val="48321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n-US" sz="340" dirty="0" smtClean="0">
                  <a:solidFill>
                    <a:srgbClr val="48321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ru-RU" sz="340" dirty="0" smtClean="0">
                  <a:solidFill>
                    <a:srgbClr val="48321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 </a:t>
              </a:r>
              <a:r>
                <a:rPr lang="en-US" sz="340" dirty="0" smtClean="0">
                  <a:solidFill>
                    <a:srgbClr val="48321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</a:t>
              </a:r>
              <a:r>
                <a:rPr lang="ru-RU" sz="340" dirty="0" smtClean="0">
                  <a:solidFill>
                    <a:srgbClr val="48321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340" dirty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ts val="352"/>
                </a:lnSpc>
              </a:pPr>
              <a:r>
                <a:rPr lang="en-US" sz="340" dirty="0" smtClean="0">
                  <a:solidFill>
                    <a:srgbClr val="48321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Package</a:t>
              </a:r>
              <a:r>
                <a:rPr lang="ru-RU" sz="340" dirty="0" smtClean="0">
                  <a:solidFill>
                    <a:srgbClr val="48321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340" dirty="0" smtClean="0">
                  <a:solidFill>
                    <a:srgbClr val="48321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PVC</a:t>
              </a:r>
              <a:endParaRPr lang="ru-RU" sz="340" dirty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ts val="352"/>
                </a:lnSpc>
              </a:pPr>
              <a:r>
                <a:rPr lang="en-US" sz="340" dirty="0" smtClean="0">
                  <a:solidFill>
                    <a:srgbClr val="48321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Number of units:</a:t>
              </a:r>
              <a:r>
                <a:rPr lang="ru-RU" sz="340" dirty="0" smtClean="0">
                  <a:solidFill>
                    <a:srgbClr val="48321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  <a:endParaRPr lang="ru-RU" sz="340" dirty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884263" y="806455"/>
            <a:ext cx="760144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52"/>
              </a:lnSpc>
            </a:pPr>
            <a:r>
              <a:rPr lang="en-US" sz="340" b="1" dirty="0" smtClean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FLORAL NATURAL HONEY</a:t>
            </a:r>
            <a:endParaRPr lang="ru-RU" sz="340" b="1" dirty="0">
              <a:solidFill>
                <a:srgbClr val="4832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52"/>
              </a:lnSpc>
            </a:pPr>
            <a:r>
              <a:rPr lang="en-US" sz="340" dirty="0" smtClean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Weight</a:t>
            </a:r>
            <a:r>
              <a:rPr lang="ru-RU" sz="340" dirty="0" smtClean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40" dirty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340" dirty="0" smtClean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</a:t>
            </a:r>
            <a:r>
              <a:rPr lang="en-US" sz="340" dirty="0" smtClean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</a:t>
            </a:r>
            <a:r>
              <a:rPr lang="ru-RU" sz="340" dirty="0" smtClean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40" dirty="0">
              <a:solidFill>
                <a:srgbClr val="4832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52"/>
              </a:lnSpc>
            </a:pPr>
            <a:r>
              <a:rPr lang="en-US" sz="340" dirty="0" smtClean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Package</a:t>
            </a:r>
            <a:r>
              <a:rPr lang="ru-RU" sz="340" dirty="0" smtClean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340" dirty="0" smtClean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p/e glass</a:t>
            </a:r>
            <a:endParaRPr lang="ru-RU" sz="340" dirty="0">
              <a:solidFill>
                <a:srgbClr val="4832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52"/>
              </a:lnSpc>
            </a:pPr>
            <a:r>
              <a:rPr lang="en-US" sz="340" dirty="0" smtClean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units:</a:t>
            </a:r>
            <a:r>
              <a:rPr lang="ru-RU" sz="340" dirty="0" smtClean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" dirty="0" smtClean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20-40</a:t>
            </a:r>
            <a:endParaRPr lang="ru-RU" sz="340" dirty="0">
              <a:solidFill>
                <a:srgbClr val="4832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79600" y="1345830"/>
            <a:ext cx="864339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52"/>
              </a:lnSpc>
            </a:pPr>
            <a:r>
              <a:rPr lang="en-US" sz="340" b="1" dirty="0" smtClean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SUNFLOWER </a:t>
            </a:r>
            <a:r>
              <a:rPr lang="en-US" sz="340" b="1" dirty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 HONEY</a:t>
            </a:r>
            <a:endParaRPr lang="ru-RU" sz="340" b="1" dirty="0">
              <a:solidFill>
                <a:srgbClr val="4832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52"/>
              </a:lnSpc>
            </a:pPr>
            <a:r>
              <a:rPr lang="en-US" sz="340" dirty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Weight</a:t>
            </a:r>
            <a:r>
              <a:rPr lang="ru-RU" sz="340" dirty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40" dirty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340" dirty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</a:t>
            </a:r>
            <a:r>
              <a:rPr lang="en-US" sz="340" dirty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</a:t>
            </a:r>
            <a:r>
              <a:rPr lang="ru-RU" sz="340" dirty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352"/>
              </a:lnSpc>
            </a:pPr>
            <a:r>
              <a:rPr lang="en-US" sz="340" dirty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Package</a:t>
            </a:r>
            <a:r>
              <a:rPr lang="ru-RU" sz="340" dirty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340" dirty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p/e glass</a:t>
            </a:r>
            <a:endParaRPr lang="ru-RU" sz="340" dirty="0">
              <a:solidFill>
                <a:srgbClr val="4832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52"/>
              </a:lnSpc>
            </a:pPr>
            <a:r>
              <a:rPr lang="en-US" sz="340" dirty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units:</a:t>
            </a:r>
            <a:r>
              <a:rPr lang="ru-RU" sz="340" dirty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" dirty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20-40</a:t>
            </a:r>
            <a:endParaRPr lang="ru-RU" sz="340" dirty="0">
              <a:solidFill>
                <a:srgbClr val="4832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85687" y="1959816"/>
            <a:ext cx="870751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52"/>
              </a:lnSpc>
            </a:pPr>
            <a:r>
              <a:rPr lang="en-US" sz="340" b="1" dirty="0" smtClean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BUCKWHEAT NATURAL </a:t>
            </a:r>
            <a:r>
              <a:rPr lang="en-US" sz="340" b="1" dirty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HONEY</a:t>
            </a:r>
            <a:endParaRPr lang="ru-RU" sz="340" b="1" dirty="0">
              <a:solidFill>
                <a:srgbClr val="4832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52"/>
              </a:lnSpc>
            </a:pPr>
            <a:r>
              <a:rPr lang="en-US" sz="340" dirty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Weight</a:t>
            </a:r>
            <a:r>
              <a:rPr lang="ru-RU" sz="340" dirty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40" dirty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340" dirty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</a:t>
            </a:r>
            <a:r>
              <a:rPr lang="en-US" sz="340" dirty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</a:t>
            </a:r>
            <a:r>
              <a:rPr lang="ru-RU" sz="340" dirty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352"/>
              </a:lnSpc>
            </a:pPr>
            <a:r>
              <a:rPr lang="en-US" sz="340" dirty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Package</a:t>
            </a:r>
            <a:r>
              <a:rPr lang="ru-RU" sz="340" dirty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340" dirty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p/e glass</a:t>
            </a:r>
            <a:endParaRPr lang="ru-RU" sz="340" dirty="0">
              <a:solidFill>
                <a:srgbClr val="4832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52"/>
              </a:lnSpc>
            </a:pPr>
            <a:r>
              <a:rPr lang="en-US" sz="340" dirty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units:</a:t>
            </a:r>
            <a:r>
              <a:rPr lang="ru-RU" sz="340" dirty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" dirty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20-40</a:t>
            </a:r>
            <a:endParaRPr lang="ru-RU" sz="340" dirty="0">
              <a:solidFill>
                <a:srgbClr val="4832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12225" y="806455"/>
            <a:ext cx="760144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52"/>
              </a:lnSpc>
            </a:pPr>
            <a:r>
              <a:rPr lang="en-US" sz="340" b="1" dirty="0" smtClean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FLORAL NATURAL HONEY</a:t>
            </a:r>
            <a:endParaRPr lang="ru-RU" sz="340" b="1" dirty="0">
              <a:solidFill>
                <a:srgbClr val="4832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52"/>
              </a:lnSpc>
            </a:pPr>
            <a:r>
              <a:rPr lang="en-US" sz="340" dirty="0" smtClean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Weight</a:t>
            </a:r>
            <a:r>
              <a:rPr lang="ru-RU" sz="340" dirty="0" smtClean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340" dirty="0" smtClean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40" dirty="0" smtClean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340" dirty="0" smtClean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sz="340" dirty="0" smtClean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</a:t>
            </a:r>
            <a:r>
              <a:rPr lang="ru-RU" sz="340" dirty="0" smtClean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40" dirty="0">
              <a:solidFill>
                <a:srgbClr val="4832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52"/>
              </a:lnSpc>
            </a:pPr>
            <a:r>
              <a:rPr lang="en-US" sz="340" dirty="0" smtClean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Package</a:t>
            </a:r>
            <a:r>
              <a:rPr lang="ru-RU" sz="340" dirty="0" smtClean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340" dirty="0" smtClean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p/e glass</a:t>
            </a:r>
            <a:endParaRPr lang="ru-RU" sz="340" dirty="0">
              <a:solidFill>
                <a:srgbClr val="4832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52"/>
              </a:lnSpc>
            </a:pPr>
            <a:r>
              <a:rPr lang="en-US" sz="340" dirty="0" smtClean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units:</a:t>
            </a:r>
            <a:r>
              <a:rPr lang="ru-RU" sz="340" dirty="0" smtClean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" dirty="0" smtClean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20-40</a:t>
            </a:r>
            <a:endParaRPr lang="ru-RU" sz="340" dirty="0">
              <a:solidFill>
                <a:srgbClr val="4832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07562" y="1345830"/>
            <a:ext cx="864339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52"/>
              </a:lnSpc>
            </a:pPr>
            <a:r>
              <a:rPr lang="en-US" sz="340" b="1" dirty="0" smtClean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SUNFLOWER </a:t>
            </a:r>
            <a:r>
              <a:rPr lang="en-US" sz="340" b="1" dirty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 HONEY</a:t>
            </a:r>
            <a:endParaRPr lang="ru-RU" sz="340" b="1" dirty="0">
              <a:solidFill>
                <a:srgbClr val="4832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52"/>
              </a:lnSpc>
            </a:pPr>
            <a:r>
              <a:rPr lang="en-US" sz="340" dirty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Weight</a:t>
            </a:r>
            <a:r>
              <a:rPr lang="ru-RU" sz="340" dirty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340" dirty="0" smtClean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40" dirty="0" smtClean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340" dirty="0" smtClean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sz="340" dirty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</a:t>
            </a:r>
            <a:r>
              <a:rPr lang="ru-RU" sz="340" dirty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352"/>
              </a:lnSpc>
            </a:pPr>
            <a:r>
              <a:rPr lang="en-US" sz="340" dirty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Package</a:t>
            </a:r>
            <a:r>
              <a:rPr lang="ru-RU" sz="340" dirty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340" dirty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p/e glass</a:t>
            </a:r>
            <a:endParaRPr lang="ru-RU" sz="340" dirty="0">
              <a:solidFill>
                <a:srgbClr val="4832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52"/>
              </a:lnSpc>
            </a:pPr>
            <a:r>
              <a:rPr lang="en-US" sz="340" dirty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units:</a:t>
            </a:r>
            <a:r>
              <a:rPr lang="ru-RU" sz="340" dirty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" dirty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20-40</a:t>
            </a:r>
            <a:endParaRPr lang="ru-RU" sz="340" dirty="0">
              <a:solidFill>
                <a:srgbClr val="4832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13649" y="1959816"/>
            <a:ext cx="870751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52"/>
              </a:lnSpc>
            </a:pPr>
            <a:r>
              <a:rPr lang="en-US" sz="340" b="1" dirty="0" smtClean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BUCKWHEAT NATURAL </a:t>
            </a:r>
            <a:r>
              <a:rPr lang="en-US" sz="340" b="1" dirty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HONEY</a:t>
            </a:r>
            <a:endParaRPr lang="ru-RU" sz="340" b="1" dirty="0">
              <a:solidFill>
                <a:srgbClr val="4832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52"/>
              </a:lnSpc>
            </a:pPr>
            <a:r>
              <a:rPr lang="en-US" sz="340" dirty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Weight</a:t>
            </a:r>
            <a:r>
              <a:rPr lang="ru-RU" sz="340" dirty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340" dirty="0" smtClean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40" dirty="0" smtClean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340" dirty="0" smtClean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sz="340" dirty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</a:t>
            </a:r>
            <a:r>
              <a:rPr lang="ru-RU" sz="340" dirty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352"/>
              </a:lnSpc>
            </a:pPr>
            <a:r>
              <a:rPr lang="en-US" sz="340" dirty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Package</a:t>
            </a:r>
            <a:r>
              <a:rPr lang="ru-RU" sz="340" dirty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340" dirty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p/e glass</a:t>
            </a:r>
            <a:endParaRPr lang="ru-RU" sz="340" dirty="0">
              <a:solidFill>
                <a:srgbClr val="4832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52"/>
              </a:lnSpc>
            </a:pPr>
            <a:r>
              <a:rPr lang="en-US" sz="340" dirty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units:</a:t>
            </a:r>
            <a:r>
              <a:rPr lang="ru-RU" sz="340" dirty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" dirty="0">
                <a:solidFill>
                  <a:srgbClr val="4832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20-40</a:t>
            </a:r>
            <a:endParaRPr lang="ru-RU" sz="340" dirty="0">
              <a:solidFill>
                <a:srgbClr val="4832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2087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180</Words>
  <Application>Microsoft Office PowerPoint</Application>
  <PresentationFormat>Произвольный</PresentationFormat>
  <Paragraphs>40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Ларин Евгений</cp:lastModifiedBy>
  <cp:revision>2</cp:revision>
  <dcterms:modified xsi:type="dcterms:W3CDTF">2015-08-05T14:52:20Z</dcterms:modified>
</cp:coreProperties>
</file>